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b229da115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b229da115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6bf2089b48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6bf2089b48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6bf2089b48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6bf2089b48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6bf2089b48_3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6bf2089b48_3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6bf2089b48_3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6bf2089b48_3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6bf2089b48_3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6bf2089b48_3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6bf2089b48_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6bf2089b48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6bf2089b48_4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6bf2089b48_4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b229da115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2b229da115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6bf2089b48_4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26bf2089b48_4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b229da115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b229da115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44199bd204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44199bd204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44199bd204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44199bd204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c3c49a407e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c3c49a407e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c3c49a407e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c3c49a407e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c3c49a407e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c3c49a407e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c3e66ba5a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c3e66ba5a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6bf2089b48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6bf2089b48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4.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Week 3/18 </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Tommy - Future Work</a:t>
            </a:r>
            <a:endParaRPr/>
          </a:p>
        </p:txBody>
      </p:sp>
      <p:sp>
        <p:nvSpPr>
          <p:cNvPr id="111" name="Google Shape;111;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Midterm Individual Review</a:t>
            </a:r>
            <a:endParaRPr/>
          </a:p>
          <a:p>
            <a:pPr indent="-342900" lvl="0" marL="457200" rtl="0" algn="l">
              <a:spcBef>
                <a:spcPts val="0"/>
              </a:spcBef>
              <a:spcAft>
                <a:spcPts val="0"/>
              </a:spcAft>
              <a:buSzPts val="1800"/>
              <a:buChar char="●"/>
            </a:pPr>
            <a:r>
              <a:rPr lang="en"/>
              <a:t>Work with Matt and Kaya on getting helics implemented with Panda Power and DSS-Python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Matt - Work</a:t>
            </a:r>
            <a:endParaRPr/>
          </a:p>
        </p:txBody>
      </p:sp>
      <p:sp>
        <p:nvSpPr>
          <p:cNvPr id="117" name="Google Shape;117;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Worked with Kaya on the create_simple example from pandapower. Used the net.res_bus and net.res_line to show the voltage at each bus and the current on each line.</a:t>
            </a:r>
            <a:endParaRPr/>
          </a:p>
          <a:p>
            <a:pPr indent="-342900" lvl="0" marL="457200" rtl="0" algn="l">
              <a:spcBef>
                <a:spcPts val="0"/>
              </a:spcBef>
              <a:spcAft>
                <a:spcPts val="0"/>
              </a:spcAft>
              <a:buSzPts val="1800"/>
              <a:buChar char="●"/>
            </a:pPr>
            <a:r>
              <a:rPr lang="en"/>
              <a:t>Line current and voltages:</a:t>
            </a:r>
            <a:endParaRPr/>
          </a:p>
        </p:txBody>
      </p:sp>
      <p:pic>
        <p:nvPicPr>
          <p:cNvPr id="118" name="Google Shape;118;p23"/>
          <p:cNvPicPr preferRelativeResize="0"/>
          <p:nvPr/>
        </p:nvPicPr>
        <p:blipFill>
          <a:blip r:embed="rId3">
            <a:alphaModFix/>
          </a:blip>
          <a:stretch>
            <a:fillRect/>
          </a:stretch>
        </p:blipFill>
        <p:spPr>
          <a:xfrm>
            <a:off x="1093970" y="2571750"/>
            <a:ext cx="6956067" cy="19971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Matt - Work</a:t>
            </a:r>
            <a:endParaRPr/>
          </a:p>
        </p:txBody>
      </p:sp>
      <p:sp>
        <p:nvSpPr>
          <p:cNvPr id="124" name="Google Shape;124;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Bus voltages:</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en"/>
              <a:t>Typology of the network:</a:t>
            </a:r>
            <a:endParaRPr/>
          </a:p>
        </p:txBody>
      </p:sp>
      <p:pic>
        <p:nvPicPr>
          <p:cNvPr id="125" name="Google Shape;125;p24"/>
          <p:cNvPicPr preferRelativeResize="0"/>
          <p:nvPr/>
        </p:nvPicPr>
        <p:blipFill>
          <a:blip r:embed="rId3">
            <a:alphaModFix/>
          </a:blip>
          <a:stretch>
            <a:fillRect/>
          </a:stretch>
        </p:blipFill>
        <p:spPr>
          <a:xfrm>
            <a:off x="311700" y="1676400"/>
            <a:ext cx="2628900" cy="1790700"/>
          </a:xfrm>
          <a:prstGeom prst="rect">
            <a:avLst/>
          </a:prstGeom>
          <a:noFill/>
          <a:ln>
            <a:noFill/>
          </a:ln>
        </p:spPr>
      </p:pic>
      <p:pic>
        <p:nvPicPr>
          <p:cNvPr id="126" name="Google Shape;126;p24"/>
          <p:cNvPicPr preferRelativeResize="0"/>
          <p:nvPr/>
        </p:nvPicPr>
        <p:blipFill>
          <a:blip r:embed="rId4">
            <a:alphaModFix/>
          </a:blip>
          <a:stretch>
            <a:fillRect/>
          </a:stretch>
        </p:blipFill>
        <p:spPr>
          <a:xfrm>
            <a:off x="3027075" y="1770900"/>
            <a:ext cx="5805226" cy="15687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Matt - Work</a:t>
            </a:r>
            <a:endParaRPr/>
          </a:p>
        </p:txBody>
      </p:sp>
      <p:sp>
        <p:nvSpPr>
          <p:cNvPr id="132" name="Google Shape;132;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We will need to inject the bus 7 voltage into DSSpython at the interconnection point.</a:t>
            </a:r>
            <a:endParaRPr/>
          </a:p>
          <a:p>
            <a:pPr indent="-342900" lvl="0" marL="457200" rtl="0" algn="l">
              <a:spcBef>
                <a:spcPts val="0"/>
              </a:spcBef>
              <a:spcAft>
                <a:spcPts val="0"/>
              </a:spcAft>
              <a:buSzPts val="1800"/>
              <a:buChar char="●"/>
            </a:pPr>
            <a:r>
              <a:rPr lang="en"/>
              <a:t>We will also need to send the current at the interconnection point from DSSpython to pandapower and set it as the i_from_kA value for line 4.</a:t>
            </a:r>
            <a:endParaRPr/>
          </a:p>
          <a:p>
            <a:pPr indent="-342900" lvl="0" marL="457200" rtl="0" algn="l">
              <a:spcBef>
                <a:spcPts val="0"/>
              </a:spcBef>
              <a:spcAft>
                <a:spcPts val="0"/>
              </a:spcAft>
              <a:buSzPts val="1800"/>
              <a:buChar char="●"/>
            </a:pPr>
            <a:r>
              <a:rPr lang="en"/>
              <a:t>Questions:</a:t>
            </a:r>
            <a:endParaRPr/>
          </a:p>
          <a:p>
            <a:pPr indent="-317500" lvl="1" marL="914400" rtl="0" algn="l">
              <a:spcBef>
                <a:spcPts val="0"/>
              </a:spcBef>
              <a:spcAft>
                <a:spcPts val="0"/>
              </a:spcAft>
              <a:buSzPts val="1400"/>
              <a:buChar char="○"/>
            </a:pPr>
            <a:r>
              <a:rPr lang="en"/>
              <a:t>How do we set a current value for line 4?</a:t>
            </a:r>
            <a:endParaRPr/>
          </a:p>
          <a:p>
            <a:pPr indent="-342900" lvl="0" marL="457200" rtl="0" algn="l">
              <a:spcBef>
                <a:spcPts val="0"/>
              </a:spcBef>
              <a:spcAft>
                <a:spcPts val="0"/>
              </a:spcAft>
              <a:buSzPts val="1800"/>
              <a:buChar char="●"/>
            </a:pPr>
            <a:r>
              <a:t/>
            </a:r>
            <a:endParaRPr/>
          </a:p>
          <a:p>
            <a:pPr indent="-317500" lvl="1" marL="914400" rtl="0" algn="l">
              <a:spcBef>
                <a:spcPts val="0"/>
              </a:spcBef>
              <a:spcAft>
                <a:spcPts val="0"/>
              </a:spcAft>
              <a:buSzPts val="1400"/>
              <a:buChar char="○"/>
            </a:pPr>
            <a:r>
              <a:rPr lang="en"/>
              <a:t>Can we set the current of this line to a specified value?</a:t>
            </a:r>
            <a:endParaRPr/>
          </a:p>
          <a:p>
            <a:pPr indent="0" lvl="0" marL="0" rtl="0" algn="l">
              <a:spcBef>
                <a:spcPts val="1200"/>
              </a:spcBef>
              <a:spcAft>
                <a:spcPts val="1200"/>
              </a:spcAft>
              <a:buNone/>
            </a:pPr>
            <a:r>
              <a:t/>
            </a:r>
            <a:endParaRPr/>
          </a:p>
        </p:txBody>
      </p:sp>
      <p:pic>
        <p:nvPicPr>
          <p:cNvPr id="133" name="Google Shape;133;p25"/>
          <p:cNvPicPr preferRelativeResize="0"/>
          <p:nvPr/>
        </p:nvPicPr>
        <p:blipFill>
          <a:blip r:embed="rId3">
            <a:alphaModFix/>
          </a:blip>
          <a:stretch>
            <a:fillRect/>
          </a:stretch>
        </p:blipFill>
        <p:spPr>
          <a:xfrm>
            <a:off x="466725" y="3118700"/>
            <a:ext cx="8210551" cy="2353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Matt - Future Work</a:t>
            </a:r>
            <a:endParaRPr/>
          </a:p>
        </p:txBody>
      </p:sp>
      <p:sp>
        <p:nvSpPr>
          <p:cNvPr id="139" name="Google Shape;139;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Continue working with Kaya to get pandapower and HELICs </a:t>
            </a:r>
            <a:r>
              <a:rPr lang="en"/>
              <a:t>implementation</a:t>
            </a:r>
            <a:endParaRPr/>
          </a:p>
          <a:p>
            <a:pPr indent="-342900" lvl="0" marL="457200" rtl="0" algn="l">
              <a:spcBef>
                <a:spcPts val="0"/>
              </a:spcBef>
              <a:spcAft>
                <a:spcPts val="0"/>
              </a:spcAft>
              <a:buSzPts val="1800"/>
              <a:buChar char="●"/>
            </a:pPr>
            <a:r>
              <a:rPr lang="en"/>
              <a:t>Include Tommy to get implementation with DSSpython for EV load profiles and HELICs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Justin </a:t>
            </a:r>
            <a:r>
              <a:rPr lang="en"/>
              <a:t>- Work</a:t>
            </a:r>
            <a:endParaRPr/>
          </a:p>
        </p:txBody>
      </p:sp>
      <p:sp>
        <p:nvSpPr>
          <p:cNvPr id="145" name="Google Shape;145;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Tried to get the sender and </a:t>
            </a:r>
            <a:r>
              <a:rPr lang="en"/>
              <a:t>receiver</a:t>
            </a:r>
            <a:r>
              <a:rPr lang="en"/>
              <a:t> code that Kaya has been working on to work with the Dockers</a:t>
            </a:r>
            <a:endParaRPr/>
          </a:p>
          <a:p>
            <a:pPr indent="-317500" lvl="1" marL="914400" rtl="0" algn="l">
              <a:spcBef>
                <a:spcPts val="0"/>
              </a:spcBef>
              <a:spcAft>
                <a:spcPts val="0"/>
              </a:spcAft>
              <a:buSzPts val="1400"/>
              <a:buChar char="○"/>
            </a:pPr>
            <a:r>
              <a:rPr lang="en"/>
              <a:t>Will help with future </a:t>
            </a:r>
            <a:r>
              <a:rPr lang="en"/>
              <a:t>implementation</a:t>
            </a:r>
            <a:r>
              <a:rPr lang="en"/>
              <a:t> with the work that Matt and Tommy are doing.</a:t>
            </a:r>
            <a:endParaRPr/>
          </a:p>
          <a:p>
            <a:pPr indent="-342900" lvl="0" marL="457200" rtl="0" algn="l">
              <a:spcBef>
                <a:spcPts val="0"/>
              </a:spcBef>
              <a:spcAft>
                <a:spcPts val="0"/>
              </a:spcAft>
              <a:buSzPts val="1800"/>
              <a:buChar char="●"/>
            </a:pPr>
            <a:r>
              <a:rPr lang="en"/>
              <a:t>It begins to work with the broker and creates a connection, however the execution stage doesn’t get an error, but never starts. I want to test a few different things with Kaya’s code that will provide insight into what we need to do.</a:t>
            </a:r>
            <a:endParaRPr/>
          </a:p>
          <a:p>
            <a:pPr indent="-342900" lvl="0" marL="457200" rtl="0" algn="l">
              <a:spcBef>
                <a:spcPts val="0"/>
              </a:spcBef>
              <a:spcAft>
                <a:spcPts val="0"/>
              </a:spcAft>
              <a:buSzPts val="1800"/>
              <a:buChar char="●"/>
            </a:pPr>
            <a:r>
              <a:rPr lang="en"/>
              <a:t>Also worked on more frontend functionality - now the code will not allow a second simulation to be run at the same time. I also added other safety features that stops the app from being destroyed on accident.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Justin - Future Work</a:t>
            </a:r>
            <a:endParaRPr/>
          </a:p>
        </p:txBody>
      </p:sp>
      <p:sp>
        <p:nvSpPr>
          <p:cNvPr id="151" name="Google Shape;151;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The error that is currently </a:t>
            </a:r>
            <a:r>
              <a:rPr lang="en"/>
              <a:t>occurring is probably small, will redo what I have been doing and attempt to see if it is reproducible or if I made a small error.</a:t>
            </a:r>
            <a:endParaRPr/>
          </a:p>
          <a:p>
            <a:pPr indent="-342900" lvl="0" marL="457200" rtl="0" algn="l">
              <a:spcBef>
                <a:spcPts val="0"/>
              </a:spcBef>
              <a:spcAft>
                <a:spcPts val="0"/>
              </a:spcAft>
              <a:buSzPts val="1800"/>
              <a:buChar char="●"/>
            </a:pPr>
            <a:r>
              <a:rPr lang="en"/>
              <a:t>Continue working on Frontend implementations - currently very bare bones, but I want to get things looking a bit nicer before the final presentation.</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Meeting Minutes</a:t>
            </a:r>
            <a:endParaRPr/>
          </a:p>
        </p:txBody>
      </p:sp>
      <p:sp>
        <p:nvSpPr>
          <p:cNvPr id="157" name="Google Shape;157;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Overview (4:17-4:18)</a:t>
            </a:r>
            <a:endParaRPr/>
          </a:p>
          <a:p>
            <a:pPr indent="-342900" lvl="0" marL="457200" rtl="0" algn="l">
              <a:spcBef>
                <a:spcPts val="0"/>
              </a:spcBef>
              <a:spcAft>
                <a:spcPts val="0"/>
              </a:spcAft>
              <a:buSzPts val="1800"/>
              <a:buChar char="●"/>
            </a:pPr>
            <a:r>
              <a:rPr lang="en"/>
              <a:t>Kaya (4:18-4:22)</a:t>
            </a:r>
            <a:endParaRPr/>
          </a:p>
          <a:p>
            <a:pPr indent="-342900" lvl="0" marL="457200" rtl="0" algn="l">
              <a:spcBef>
                <a:spcPts val="0"/>
              </a:spcBef>
              <a:spcAft>
                <a:spcPts val="0"/>
              </a:spcAft>
              <a:buSzPts val="1800"/>
              <a:buChar char="●"/>
            </a:pPr>
            <a:r>
              <a:rPr lang="en"/>
              <a:t>Tommy (4:22-4:23)</a:t>
            </a:r>
            <a:endParaRPr/>
          </a:p>
          <a:p>
            <a:pPr indent="-342900" lvl="0" marL="457200" rtl="0" algn="l">
              <a:spcBef>
                <a:spcPts val="0"/>
              </a:spcBef>
              <a:spcAft>
                <a:spcPts val="0"/>
              </a:spcAft>
              <a:buSzPts val="1800"/>
              <a:buChar char="●"/>
            </a:pPr>
            <a:r>
              <a:rPr lang="en"/>
              <a:t>Matt (4:23-4:25)</a:t>
            </a:r>
            <a:endParaRPr/>
          </a:p>
          <a:p>
            <a:pPr indent="-342900" lvl="0" marL="457200" rtl="0" algn="l">
              <a:spcBef>
                <a:spcPts val="0"/>
              </a:spcBef>
              <a:spcAft>
                <a:spcPts val="0"/>
              </a:spcAft>
              <a:buSzPts val="1800"/>
              <a:buChar char="●"/>
            </a:pPr>
            <a:r>
              <a:rPr lang="en"/>
              <a:t>Justin (4:25-4:27)</a:t>
            </a:r>
            <a:endParaRPr/>
          </a:p>
          <a:p>
            <a:pPr indent="-317500" lvl="1" marL="914400" rtl="0" algn="l">
              <a:spcBef>
                <a:spcPts val="0"/>
              </a:spcBef>
              <a:spcAft>
                <a:spcPts val="0"/>
              </a:spcAft>
              <a:buSzPts val="1400"/>
              <a:buChar char="○"/>
            </a:pPr>
            <a:r>
              <a:rPr lang="en"/>
              <a:t>(The four above were working together in the TLA and already got each other up to date if the times are short, we were already talking about the project)</a:t>
            </a:r>
            <a:endParaRPr/>
          </a:p>
          <a:p>
            <a:pPr indent="-342900" lvl="0" marL="457200" rtl="0" algn="l">
              <a:spcBef>
                <a:spcPts val="0"/>
              </a:spcBef>
              <a:spcAft>
                <a:spcPts val="0"/>
              </a:spcAft>
              <a:buSzPts val="1800"/>
              <a:buChar char="●"/>
            </a:pPr>
            <a:r>
              <a:rPr lang="en"/>
              <a:t>Zach (4:27-4:31)</a:t>
            </a:r>
            <a:endParaRPr/>
          </a:p>
          <a:p>
            <a:pPr indent="-342900" lvl="0" marL="457200" rtl="0" algn="l">
              <a:spcBef>
                <a:spcPts val="0"/>
              </a:spcBef>
              <a:spcAft>
                <a:spcPts val="0"/>
              </a:spcAft>
              <a:buSzPts val="1800"/>
              <a:buChar char="●"/>
            </a:pPr>
            <a:r>
              <a:rPr lang="en"/>
              <a:t>Tyler (4:31-4:40)</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Questions</a:t>
            </a:r>
            <a:endParaRPr/>
          </a:p>
        </p:txBody>
      </p:sp>
      <p:sp>
        <p:nvSpPr>
          <p:cNvPr id="163" name="Google Shape;163;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Kaya : How exactly does a controller work? Confused on its exact purpose in the simulation.</a:t>
            </a:r>
            <a:endParaRPr/>
          </a:p>
          <a:p>
            <a:pPr indent="-342900" lvl="0" marL="457200" rtl="0" algn="l">
              <a:spcBef>
                <a:spcPts val="0"/>
              </a:spcBef>
              <a:spcAft>
                <a:spcPts val="0"/>
              </a:spcAft>
              <a:buSzPts val="1800"/>
              <a:buChar char="●"/>
            </a:pPr>
            <a:r>
              <a:rPr lang="en"/>
              <a:t>Tommy: Is the interpoint between </a:t>
            </a:r>
            <a:r>
              <a:rPr lang="en"/>
              <a:t>distribution</a:t>
            </a:r>
            <a:r>
              <a:rPr lang="en"/>
              <a:t>/</a:t>
            </a:r>
            <a:r>
              <a:rPr lang="en"/>
              <a:t>transmission model the two generators in the sub transmission part of the master.dss?</a:t>
            </a:r>
            <a:endParaRPr/>
          </a:p>
          <a:p>
            <a:pPr indent="-342900" lvl="0" marL="457200" rtl="0" algn="l">
              <a:spcBef>
                <a:spcPts val="0"/>
              </a:spcBef>
              <a:spcAft>
                <a:spcPts val="0"/>
              </a:spcAft>
              <a:buSzPts val="1800"/>
              <a:buChar char="●"/>
            </a:pPr>
            <a:r>
              <a:rPr lang="en"/>
              <a:t>Matt : How can we set a current level for a bus in pandapower and can we do it in real time?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Who are Present Today</a:t>
            </a:r>
            <a:endParaRPr/>
          </a:p>
        </p:txBody>
      </p:sp>
      <p:sp>
        <p:nvSpPr>
          <p:cNvPr id="61" name="Google Shape;61;p14"/>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Kaya, Tyler, Tommy, Matt, Justin, Zach</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Overview of Work</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Kaya - Worked on controller federate and integrating pandapower</a:t>
            </a:r>
            <a:endParaRPr/>
          </a:p>
          <a:p>
            <a:pPr indent="-342900" lvl="0" marL="457200" rtl="0" algn="l">
              <a:spcBef>
                <a:spcPts val="0"/>
              </a:spcBef>
              <a:spcAft>
                <a:spcPts val="0"/>
              </a:spcAft>
              <a:buSzPts val="1800"/>
              <a:buChar char="●"/>
            </a:pPr>
            <a:r>
              <a:rPr lang="en"/>
              <a:t>Tyler - Looked into tripping the distribution and transmission system</a:t>
            </a:r>
            <a:endParaRPr/>
          </a:p>
          <a:p>
            <a:pPr indent="-342900" lvl="0" marL="457200" rtl="0" algn="l">
              <a:spcBef>
                <a:spcPts val="0"/>
              </a:spcBef>
              <a:spcAft>
                <a:spcPts val="0"/>
              </a:spcAft>
              <a:buSzPts val="1800"/>
              <a:buChar char="●"/>
            </a:pPr>
            <a:r>
              <a:rPr lang="en"/>
              <a:t>Tommy - Researched plots and what kind of output types we will need</a:t>
            </a:r>
            <a:endParaRPr/>
          </a:p>
          <a:p>
            <a:pPr indent="-342900" lvl="0" marL="457200" rtl="0" algn="l">
              <a:spcBef>
                <a:spcPts val="0"/>
              </a:spcBef>
              <a:spcAft>
                <a:spcPts val="0"/>
              </a:spcAft>
              <a:buSzPts val="1800"/>
              <a:buChar char="●"/>
            </a:pPr>
            <a:r>
              <a:rPr lang="en"/>
              <a:t>Matt - Worked with Kaya on pandapower integration with HELICs. Looked into the create_simple pandapower example in order to pin point </a:t>
            </a:r>
            <a:r>
              <a:rPr lang="en"/>
              <a:t>data extraction that needs to occur between DSSpython and pandapower</a:t>
            </a:r>
            <a:endParaRPr/>
          </a:p>
          <a:p>
            <a:pPr indent="-342900" lvl="0" marL="457200" rtl="0" algn="l">
              <a:spcBef>
                <a:spcPts val="0"/>
              </a:spcBef>
              <a:spcAft>
                <a:spcPts val="0"/>
              </a:spcAft>
              <a:buSzPts val="1800"/>
              <a:buChar char="●"/>
            </a:pPr>
            <a:r>
              <a:rPr lang="en"/>
              <a:t>Justin - Working with Kaya to get her work on the Docker instances.</a:t>
            </a:r>
            <a:endParaRPr/>
          </a:p>
          <a:p>
            <a:pPr indent="-342900" lvl="0" marL="457200" rtl="0" algn="l">
              <a:spcBef>
                <a:spcPts val="0"/>
              </a:spcBef>
              <a:spcAft>
                <a:spcPts val="0"/>
              </a:spcAft>
              <a:buSzPts val="1800"/>
              <a:buChar char="●"/>
            </a:pPr>
            <a:r>
              <a:rPr lang="en"/>
              <a:t>Zach -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Kaya - Work</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a:t>Refactored more code.</a:t>
            </a:r>
            <a:endParaRPr/>
          </a:p>
          <a:p>
            <a:pPr indent="-334327" lvl="0" marL="457200" rtl="0" algn="l">
              <a:spcBef>
                <a:spcPts val="0"/>
              </a:spcBef>
              <a:spcAft>
                <a:spcPts val="0"/>
              </a:spcAft>
              <a:buSzPct val="100000"/>
              <a:buChar char="●"/>
            </a:pPr>
            <a:r>
              <a:rPr lang="en"/>
              <a:t>Added controller federate. However unsure of what it’s supposed to be doing, and if it’s doing it correctly.</a:t>
            </a:r>
            <a:endParaRPr/>
          </a:p>
          <a:p>
            <a:pPr indent="-334327" lvl="0" marL="457200" rtl="0" algn="l">
              <a:spcBef>
                <a:spcPts val="0"/>
              </a:spcBef>
              <a:spcAft>
                <a:spcPts val="0"/>
              </a:spcAft>
              <a:buSzPct val="100000"/>
              <a:buChar char="●"/>
            </a:pPr>
            <a:r>
              <a:rPr lang="en"/>
              <a:t>My understanding of what the controller does:</a:t>
            </a:r>
            <a:endParaRPr/>
          </a:p>
          <a:p>
            <a:pPr indent="-310832" lvl="1" marL="914400" rtl="0" algn="l">
              <a:spcBef>
                <a:spcPts val="0"/>
              </a:spcBef>
              <a:spcAft>
                <a:spcPts val="0"/>
              </a:spcAft>
              <a:buSzPct val="100000"/>
              <a:buChar char="○"/>
            </a:pPr>
            <a:r>
              <a:rPr lang="en"/>
              <a:t>It basically decides when to cut off values. So if you have federate1 sending the values 1-5 to federate2, the controller can decide to cut off the values at 3.</a:t>
            </a:r>
            <a:endParaRPr/>
          </a:p>
          <a:p>
            <a:pPr indent="-334327" lvl="0" marL="457200" rtl="0" algn="l">
              <a:spcBef>
                <a:spcPts val="0"/>
              </a:spcBef>
              <a:spcAft>
                <a:spcPts val="0"/>
              </a:spcAft>
              <a:buSzPct val="100000"/>
              <a:buChar char="●"/>
            </a:pPr>
            <a:r>
              <a:rPr lang="en"/>
              <a:t>Sender has wait_for_current_time_update in config file, receiver doesn’t. Battery also has this command, but the charger doesn’t, so I’m assuming this means sender correlates to battery and receiver correlates to charger?</a:t>
            </a:r>
            <a:endParaRPr/>
          </a:p>
          <a:p>
            <a:pPr indent="-334327" lvl="0" marL="457200" rtl="0" algn="l">
              <a:spcBef>
                <a:spcPts val="0"/>
              </a:spcBef>
              <a:spcAft>
                <a:spcPts val="0"/>
              </a:spcAft>
              <a:buSzPct val="100000"/>
              <a:buChar char="●"/>
            </a:pPr>
            <a:r>
              <a:rPr lang="en"/>
              <a:t>Hesitation: In the code for the controller example, there is a comment stating that there is a possible bug in PyHELICS so they had to change the code from how it should theoretically work. Basically applying a bandaid solution.</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Kaya - Work</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Broker log shows controller isn’t being connected to</a:t>
            </a:r>
            <a:endParaRPr/>
          </a:p>
          <a:p>
            <a:pPr indent="-342900" lvl="0" marL="457200" rtl="0" algn="l">
              <a:spcBef>
                <a:spcPts val="0"/>
              </a:spcBef>
              <a:spcAft>
                <a:spcPts val="0"/>
              </a:spcAft>
              <a:buSzPts val="1800"/>
              <a:buChar char="●"/>
            </a:pPr>
            <a:r>
              <a:rPr lang="en"/>
              <a:t>Controller doesn’t create a log file.</a:t>
            </a:r>
            <a:endParaRPr/>
          </a:p>
        </p:txBody>
      </p:sp>
      <p:pic>
        <p:nvPicPr>
          <p:cNvPr id="80" name="Google Shape;80;p17"/>
          <p:cNvPicPr preferRelativeResize="0"/>
          <p:nvPr/>
        </p:nvPicPr>
        <p:blipFill>
          <a:blip r:embed="rId3">
            <a:alphaModFix/>
          </a:blip>
          <a:stretch>
            <a:fillRect/>
          </a:stretch>
        </p:blipFill>
        <p:spPr>
          <a:xfrm>
            <a:off x="64825" y="2276275"/>
            <a:ext cx="9144001" cy="8919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Kaya - Work</a:t>
            </a:r>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Worked with Matt to figure out which pandapower example to use, and what values will need to be sent to dss-python.</a:t>
            </a:r>
            <a:endParaRPr/>
          </a:p>
          <a:p>
            <a:pPr indent="-342900" lvl="0" marL="457200" rtl="0" algn="l">
              <a:spcBef>
                <a:spcPts val="0"/>
              </a:spcBef>
              <a:spcAft>
                <a:spcPts val="0"/>
              </a:spcAft>
              <a:buSzPts val="1800"/>
              <a:buChar char="●"/>
            </a:pPr>
            <a:r>
              <a:rPr lang="en"/>
              <a:t>Using create.simple </a:t>
            </a:r>
            <a:endParaRPr/>
          </a:p>
        </p:txBody>
      </p:sp>
      <p:pic>
        <p:nvPicPr>
          <p:cNvPr id="87" name="Google Shape;87;p18"/>
          <p:cNvPicPr preferRelativeResize="0"/>
          <p:nvPr/>
        </p:nvPicPr>
        <p:blipFill>
          <a:blip r:embed="rId3">
            <a:alphaModFix/>
          </a:blip>
          <a:stretch>
            <a:fillRect/>
          </a:stretch>
        </p:blipFill>
        <p:spPr>
          <a:xfrm>
            <a:off x="3611249" y="2185700"/>
            <a:ext cx="4605126" cy="29006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Kaya - Next Steps</a:t>
            </a:r>
            <a:endParaRPr/>
          </a:p>
        </p:txBody>
      </p:sp>
      <p:sp>
        <p:nvSpPr>
          <p:cNvPr id="93" name="Google Shape;93;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Figure out the controller connection issue.</a:t>
            </a:r>
            <a:endParaRPr/>
          </a:p>
          <a:p>
            <a:pPr indent="-342900" lvl="0" marL="457200" rtl="0" algn="l">
              <a:spcBef>
                <a:spcPts val="0"/>
              </a:spcBef>
              <a:spcAft>
                <a:spcPts val="0"/>
              </a:spcAft>
              <a:buSzPts val="1800"/>
              <a:buChar char="●"/>
            </a:pPr>
            <a:r>
              <a:rPr lang="en"/>
              <a:t>Work with Tommy to get dss-python integrated.</a:t>
            </a:r>
            <a:endParaRPr/>
          </a:p>
          <a:p>
            <a:pPr indent="-342900" lvl="0" marL="457200" rtl="0" algn="l">
              <a:spcBef>
                <a:spcPts val="0"/>
              </a:spcBef>
              <a:spcAft>
                <a:spcPts val="0"/>
              </a:spcAft>
              <a:buSzPts val="1800"/>
              <a:buChar char="●"/>
            </a:pPr>
            <a:r>
              <a:rPr lang="en"/>
              <a:t>Work with both Tommy and Matt to get the EVs simulated on dss-python.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Tyler - Work</a:t>
            </a:r>
            <a:endParaRPr/>
          </a:p>
        </p:txBody>
      </p:sp>
      <p:sp>
        <p:nvSpPr>
          <p:cNvPr id="99" name="Google Shape;99;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Further looking into documentation on how to trip lines on both the transmission and distribution sides, not really much to report as the research was not very fruitful as of yet.</a:t>
            </a:r>
            <a:endParaRPr/>
          </a:p>
          <a:p>
            <a:pPr indent="-342900" lvl="0" marL="457200" rtl="0" algn="l">
              <a:spcBef>
                <a:spcPts val="0"/>
              </a:spcBef>
              <a:spcAft>
                <a:spcPts val="0"/>
              </a:spcAft>
              <a:buSzPts val="1800"/>
              <a:buChar char="●"/>
            </a:pPr>
            <a:r>
              <a:rPr lang="en"/>
              <a:t>Helped record and get the presentation ready for class</a:t>
            </a:r>
            <a:endParaRPr/>
          </a:p>
          <a:p>
            <a:pPr indent="-342900" lvl="0" marL="457200" rtl="0" algn="l">
              <a:spcBef>
                <a:spcPts val="0"/>
              </a:spcBef>
              <a:spcAft>
                <a:spcPts val="0"/>
              </a:spcAft>
              <a:buSzPts val="1800"/>
              <a:buChar char="●"/>
            </a:pPr>
            <a:r>
              <a:rPr lang="en"/>
              <a:t>Did more </a:t>
            </a:r>
            <a:r>
              <a:rPr lang="en"/>
              <a:t>research/studying for 539 to help me better understand how the grid works and possible ways to cause various outcomes (load shedding, frequency imbalance, etc.)</a:t>
            </a:r>
            <a:endParaRPr/>
          </a:p>
          <a:p>
            <a:pPr indent="-342900" lvl="0" marL="457200" rtl="0" algn="l">
              <a:spcBef>
                <a:spcPts val="0"/>
              </a:spcBef>
              <a:spcAft>
                <a:spcPts val="0"/>
              </a:spcAft>
              <a:buSzPts val="1800"/>
              <a:buChar char="●"/>
            </a:pPr>
            <a:r>
              <a:rPr lang="en"/>
              <a:t>Future work: More research into documentation and hopefully getting hands on with the working simulation within the coming weeks.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Tommy - Work</a:t>
            </a:r>
            <a:endParaRPr/>
          </a:p>
        </p:txBody>
      </p:sp>
      <p:sp>
        <p:nvSpPr>
          <p:cNvPr id="105" name="Google Shape;105;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Researched various plots and the type of file that could be downloaded</a:t>
            </a:r>
            <a:endParaRPr/>
          </a:p>
          <a:p>
            <a:pPr indent="-317500" lvl="1" marL="914400" rtl="0" algn="l">
              <a:spcBef>
                <a:spcPts val="0"/>
              </a:spcBef>
              <a:spcAft>
                <a:spcPts val="0"/>
              </a:spcAft>
              <a:buSzPts val="1400"/>
              <a:buChar char="○"/>
            </a:pPr>
            <a:r>
              <a:rPr lang="en"/>
              <a:t>Tried to download plots as a .cvs and was only allowed to download the voltages and not the plots</a:t>
            </a:r>
            <a:endParaRPr/>
          </a:p>
          <a:p>
            <a:pPr indent="-317500" lvl="2" marL="1371600" rtl="0" algn="l">
              <a:spcBef>
                <a:spcPts val="0"/>
              </a:spcBef>
              <a:spcAft>
                <a:spcPts val="0"/>
              </a:spcAft>
              <a:buSzPts val="1400"/>
              <a:buChar char="■"/>
            </a:pPr>
            <a:r>
              <a:rPr lang="en"/>
              <a:t>Is there a way to download the other matplots that are given with the documentation as a .cvs or can I only download the voltage as that?</a:t>
            </a:r>
            <a:endParaRPr/>
          </a:p>
          <a:p>
            <a:pPr indent="-317500" lvl="1" marL="914400" rtl="0" algn="l">
              <a:spcBef>
                <a:spcPts val="0"/>
              </a:spcBef>
              <a:spcAft>
                <a:spcPts val="0"/>
              </a:spcAft>
              <a:buSzPts val="1400"/>
              <a:buChar char="○"/>
            </a:pPr>
            <a:r>
              <a:rPr lang="en"/>
              <a:t>Talked to Justin and Zach on what would be easier for the frontend</a:t>
            </a:r>
            <a:endParaRPr/>
          </a:p>
          <a:p>
            <a:pPr indent="-317500" lvl="2" marL="1371600" rtl="0" algn="l">
              <a:spcBef>
                <a:spcPts val="0"/>
              </a:spcBef>
              <a:spcAft>
                <a:spcPts val="0"/>
              </a:spcAft>
              <a:buSzPts val="1400"/>
              <a:buChar char="■"/>
            </a:pPr>
            <a:r>
              <a:rPr lang="en"/>
              <a:t>Came to the conclusion on downloading a .SVG plot from the matplotlib and sending it to the frontend</a:t>
            </a:r>
            <a:endParaRPr/>
          </a:p>
          <a:p>
            <a:pPr indent="-342900" lvl="0" marL="457200" rtl="0" algn="l">
              <a:spcBef>
                <a:spcPts val="0"/>
              </a:spcBef>
              <a:spcAft>
                <a:spcPts val="0"/>
              </a:spcAft>
              <a:buSzPts val="1800"/>
              <a:buChar char="●"/>
            </a:pPr>
            <a:r>
              <a:rPr lang="en"/>
              <a:t>Explored the Master file looking for areas to integrate with panda power</a:t>
            </a:r>
            <a:endParaRPr/>
          </a:p>
          <a:p>
            <a:pPr indent="-317500" lvl="1" marL="914400" rtl="0" algn="l">
              <a:spcBef>
                <a:spcPts val="0"/>
              </a:spcBef>
              <a:spcAft>
                <a:spcPts val="0"/>
              </a:spcAft>
              <a:buSzPts val="1400"/>
              <a:buChar char="○"/>
            </a:pPr>
            <a:r>
              <a:rPr lang="en"/>
              <a:t>Work in progress, lots of code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